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Rockstone" charset="1" panose="00000000000000000000"/>
      <p:regular r:id="rId19"/>
    </p:embeddedFont>
    <p:embeddedFont>
      <p:font typeface="League Spartan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svg>
</file>

<file path=ppt/media/image23.png>
</file>

<file path=ppt/media/image24.sv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2.png" Type="http://schemas.openxmlformats.org/officeDocument/2006/relationships/image"/><Relationship Id="rId4" Target="../media/image7.png" Type="http://schemas.openxmlformats.org/officeDocument/2006/relationships/image"/><Relationship Id="rId5" Target="../media/image17.jpeg" Type="http://schemas.openxmlformats.org/officeDocument/2006/relationships/image"/><Relationship Id="rId6" Target="../media/image19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20.jpeg" Type="http://schemas.openxmlformats.org/officeDocument/2006/relationships/image"/><Relationship Id="rId5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2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23.png" Type="http://schemas.openxmlformats.org/officeDocument/2006/relationships/image"/><Relationship Id="rId7" Target="../media/image24.svg" Type="http://schemas.openxmlformats.org/officeDocument/2006/relationships/image"/><Relationship Id="rId8" Target="../media/image2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2.png" Type="http://schemas.openxmlformats.org/officeDocument/2006/relationships/image"/><Relationship Id="rId4" Target="../media/image15.jpeg" Type="http://schemas.openxmlformats.org/officeDocument/2006/relationships/image"/><Relationship Id="rId5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7.png" Type="http://schemas.openxmlformats.org/officeDocument/2006/relationships/image"/><Relationship Id="rId5" Target="../media/image15.jpeg" Type="http://schemas.openxmlformats.org/officeDocument/2006/relationships/image"/><Relationship Id="rId6" Target="../media/image16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2.png" Type="http://schemas.openxmlformats.org/officeDocument/2006/relationships/image"/><Relationship Id="rId4" Target="../media/image17.jpeg" Type="http://schemas.openxmlformats.org/officeDocument/2006/relationships/image"/><Relationship Id="rId5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7.png" Type="http://schemas.openxmlformats.org/officeDocument/2006/relationships/image"/><Relationship Id="rId5" Target="../media/image17.jpeg" Type="http://schemas.openxmlformats.org/officeDocument/2006/relationships/image"/><Relationship Id="rId6" Target="../media/image1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6112586" y="-771454"/>
            <a:ext cx="6062828" cy="11829908"/>
          </a:xfrm>
          <a:custGeom>
            <a:avLst/>
            <a:gdLst/>
            <a:ahLst/>
            <a:cxnLst/>
            <a:rect r="r" b="b" t="t" l="l"/>
            <a:pathLst>
              <a:path h="11829908" w="6062828">
                <a:moveTo>
                  <a:pt x="0" y="0"/>
                </a:moveTo>
                <a:lnTo>
                  <a:pt x="6062828" y="0"/>
                </a:lnTo>
                <a:lnTo>
                  <a:pt x="6062828" y="11829908"/>
                </a:lnTo>
                <a:lnTo>
                  <a:pt x="0" y="118299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05350" y="-333554"/>
            <a:ext cx="4254023" cy="4114800"/>
          </a:xfrm>
          <a:custGeom>
            <a:avLst/>
            <a:gdLst/>
            <a:ahLst/>
            <a:cxnLst/>
            <a:rect r="r" b="b" t="t" l="l"/>
            <a:pathLst>
              <a:path h="4114800" w="4254023">
                <a:moveTo>
                  <a:pt x="0" y="0"/>
                </a:moveTo>
                <a:lnTo>
                  <a:pt x="4254022" y="0"/>
                </a:lnTo>
                <a:lnTo>
                  <a:pt x="425402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14159349" y="6498283"/>
            <a:ext cx="4254023" cy="4114800"/>
          </a:xfrm>
          <a:custGeom>
            <a:avLst/>
            <a:gdLst/>
            <a:ahLst/>
            <a:cxnLst/>
            <a:rect r="r" b="b" t="t" l="l"/>
            <a:pathLst>
              <a:path h="4114800" w="4254023">
                <a:moveTo>
                  <a:pt x="4254023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254023" y="0"/>
                </a:lnTo>
                <a:lnTo>
                  <a:pt x="4254023" y="41148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-105350" y="6498283"/>
            <a:ext cx="2727346" cy="3906355"/>
          </a:xfrm>
          <a:custGeom>
            <a:avLst/>
            <a:gdLst/>
            <a:ahLst/>
            <a:cxnLst/>
            <a:rect r="r" b="b" t="t" l="l"/>
            <a:pathLst>
              <a:path h="3906355" w="2727346">
                <a:moveTo>
                  <a:pt x="0" y="3906355"/>
                </a:moveTo>
                <a:lnTo>
                  <a:pt x="2727346" y="3906355"/>
                </a:lnTo>
                <a:lnTo>
                  <a:pt x="2727346" y="0"/>
                </a:lnTo>
                <a:lnTo>
                  <a:pt x="0" y="0"/>
                </a:lnTo>
                <a:lnTo>
                  <a:pt x="0" y="3906355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5686026" y="0"/>
            <a:ext cx="2727346" cy="3906355"/>
          </a:xfrm>
          <a:custGeom>
            <a:avLst/>
            <a:gdLst/>
            <a:ahLst/>
            <a:cxnLst/>
            <a:rect r="r" b="b" t="t" l="l"/>
            <a:pathLst>
              <a:path h="3906355" w="2727346">
                <a:moveTo>
                  <a:pt x="2727346" y="0"/>
                </a:moveTo>
                <a:lnTo>
                  <a:pt x="0" y="0"/>
                </a:lnTo>
                <a:lnTo>
                  <a:pt x="0" y="3906355"/>
                </a:lnTo>
                <a:lnTo>
                  <a:pt x="2727346" y="3906355"/>
                </a:lnTo>
                <a:lnTo>
                  <a:pt x="2727346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014363" y="1841268"/>
            <a:ext cx="8259274" cy="6604464"/>
          </a:xfrm>
          <a:custGeom>
            <a:avLst/>
            <a:gdLst/>
            <a:ahLst/>
            <a:cxnLst/>
            <a:rect r="r" b="b" t="t" l="l"/>
            <a:pathLst>
              <a:path h="6604464" w="8259274">
                <a:moveTo>
                  <a:pt x="0" y="0"/>
                </a:moveTo>
                <a:lnTo>
                  <a:pt x="8259274" y="0"/>
                </a:lnTo>
                <a:lnTo>
                  <a:pt x="8259274" y="6604464"/>
                </a:lnTo>
                <a:lnTo>
                  <a:pt x="0" y="660446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0532" y="233120"/>
            <a:ext cx="6671173" cy="2493351"/>
          </a:xfrm>
          <a:custGeom>
            <a:avLst/>
            <a:gdLst/>
            <a:ahLst/>
            <a:cxnLst/>
            <a:rect r="r" b="b" t="t" l="l"/>
            <a:pathLst>
              <a:path h="2493351" w="6671173">
                <a:moveTo>
                  <a:pt x="0" y="0"/>
                </a:moveTo>
                <a:lnTo>
                  <a:pt x="6671172" y="0"/>
                </a:lnTo>
                <a:lnTo>
                  <a:pt x="6671172" y="2493351"/>
                </a:lnTo>
                <a:lnTo>
                  <a:pt x="0" y="2493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185156"/>
            <a:ext cx="4981651" cy="59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9"/>
              </a:lnSpc>
            </a:pPr>
            <a:r>
              <a:rPr lang="en-US" sz="3999">
                <a:solidFill>
                  <a:srgbClr val="000000"/>
                </a:solidFill>
                <a:latin typeface="Rockstone"/>
              </a:rPr>
              <a:t>APLICACIÓN ANDROID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526363" y="-182590"/>
            <a:ext cx="4078249" cy="3261140"/>
          </a:xfrm>
          <a:custGeom>
            <a:avLst/>
            <a:gdLst/>
            <a:ahLst/>
            <a:cxnLst/>
            <a:rect r="r" b="b" t="t" l="l"/>
            <a:pathLst>
              <a:path h="3261140" w="4078249">
                <a:moveTo>
                  <a:pt x="0" y="0"/>
                </a:moveTo>
                <a:lnTo>
                  <a:pt x="4078248" y="0"/>
                </a:lnTo>
                <a:lnTo>
                  <a:pt x="4078248" y="3261140"/>
                </a:lnTo>
                <a:lnTo>
                  <a:pt x="0" y="32611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834738" y="2638589"/>
            <a:ext cx="3298289" cy="6619711"/>
          </a:xfrm>
          <a:custGeom>
            <a:avLst/>
            <a:gdLst/>
            <a:ahLst/>
            <a:cxnLst/>
            <a:rect r="r" b="b" t="t" l="l"/>
            <a:pathLst>
              <a:path h="6619711" w="3298289">
                <a:moveTo>
                  <a:pt x="0" y="0"/>
                </a:moveTo>
                <a:lnTo>
                  <a:pt x="3298289" y="0"/>
                </a:lnTo>
                <a:lnTo>
                  <a:pt x="3298289" y="6619711"/>
                </a:lnTo>
                <a:lnTo>
                  <a:pt x="0" y="66197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376" r="0" b="-6346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3934" y="3173800"/>
            <a:ext cx="10373950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Detalles de Una Guitarra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2767" y="3914574"/>
            <a:ext cx="10375116" cy="439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Tras pulsar el cualquier guitarras del listado, se accederán a los detalles de la guitarra, pudiendo deslizar en los detalles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En la parte superior derecha se puede añadir a favoritos o eliminar cualquier guitarra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Si se pulsa en la lupa que aparece en la parte inferior derecha se podrá abrir la página web oficial de la guitarra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2834738" y="2638589"/>
            <a:ext cx="3283916" cy="6619711"/>
          </a:xfrm>
          <a:custGeom>
            <a:avLst/>
            <a:gdLst/>
            <a:ahLst/>
            <a:cxnLst/>
            <a:rect r="r" b="b" t="t" l="l"/>
            <a:pathLst>
              <a:path h="6619711" w="3283916">
                <a:moveTo>
                  <a:pt x="0" y="0"/>
                </a:moveTo>
                <a:lnTo>
                  <a:pt x="3283917" y="0"/>
                </a:lnTo>
                <a:lnTo>
                  <a:pt x="3283917" y="6619711"/>
                </a:lnTo>
                <a:lnTo>
                  <a:pt x="0" y="66197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357" r="0" b="-5882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0532" y="233120"/>
            <a:ext cx="6671173" cy="2493351"/>
          </a:xfrm>
          <a:custGeom>
            <a:avLst/>
            <a:gdLst/>
            <a:ahLst/>
            <a:cxnLst/>
            <a:rect r="r" b="b" t="t" l="l"/>
            <a:pathLst>
              <a:path h="2493351" w="6671173">
                <a:moveTo>
                  <a:pt x="0" y="0"/>
                </a:moveTo>
                <a:lnTo>
                  <a:pt x="6671172" y="0"/>
                </a:lnTo>
                <a:lnTo>
                  <a:pt x="6671172" y="2493351"/>
                </a:lnTo>
                <a:lnTo>
                  <a:pt x="0" y="2493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34738" y="2638589"/>
            <a:ext cx="3298289" cy="6619711"/>
          </a:xfrm>
          <a:custGeom>
            <a:avLst/>
            <a:gdLst/>
            <a:ahLst/>
            <a:cxnLst/>
            <a:rect r="r" b="b" t="t" l="l"/>
            <a:pathLst>
              <a:path h="6619711" w="3298289">
                <a:moveTo>
                  <a:pt x="0" y="0"/>
                </a:moveTo>
                <a:lnTo>
                  <a:pt x="3298289" y="0"/>
                </a:lnTo>
                <a:lnTo>
                  <a:pt x="3298289" y="6619711"/>
                </a:lnTo>
                <a:lnTo>
                  <a:pt x="0" y="66197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595" r="0" b="-612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185156"/>
            <a:ext cx="4981651" cy="59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9"/>
              </a:lnSpc>
            </a:pPr>
            <a:r>
              <a:rPr lang="en-US" sz="3999">
                <a:solidFill>
                  <a:srgbClr val="000000"/>
                </a:solidFill>
                <a:latin typeface="Rockstone"/>
              </a:rPr>
              <a:t>APLICACIÓN ANDROID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526363" y="-182590"/>
            <a:ext cx="4078249" cy="3261140"/>
          </a:xfrm>
          <a:custGeom>
            <a:avLst/>
            <a:gdLst/>
            <a:ahLst/>
            <a:cxnLst/>
            <a:rect r="r" b="b" t="t" l="l"/>
            <a:pathLst>
              <a:path h="3261140" w="4078249">
                <a:moveTo>
                  <a:pt x="0" y="0"/>
                </a:moveTo>
                <a:lnTo>
                  <a:pt x="4078248" y="0"/>
                </a:lnTo>
                <a:lnTo>
                  <a:pt x="4078248" y="3261140"/>
                </a:lnTo>
                <a:lnTo>
                  <a:pt x="0" y="32611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3934" y="3173800"/>
            <a:ext cx="10373950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Menú de Opciones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2767" y="3914574"/>
            <a:ext cx="10375116" cy="4075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Se puede establecer en qué ip se encuentra el servidor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Se puede configurar el idioma de la aplicación, pudiendo elegir entre español, inglés y alemán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Se puede descargar el manual de administrador y el manual de usuario desde sus correspondientes botones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Finalmente se pueden borrar todos los datos de la aplicación, dejándola en su versión de fábrica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0532" y="233120"/>
            <a:ext cx="6671173" cy="2493351"/>
          </a:xfrm>
          <a:custGeom>
            <a:avLst/>
            <a:gdLst/>
            <a:ahLst/>
            <a:cxnLst/>
            <a:rect r="r" b="b" t="t" l="l"/>
            <a:pathLst>
              <a:path h="2493351" w="6671173">
                <a:moveTo>
                  <a:pt x="0" y="0"/>
                </a:moveTo>
                <a:lnTo>
                  <a:pt x="6671172" y="0"/>
                </a:lnTo>
                <a:lnTo>
                  <a:pt x="6671172" y="2493351"/>
                </a:lnTo>
                <a:lnTo>
                  <a:pt x="0" y="2493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185156"/>
            <a:ext cx="4981651" cy="59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9"/>
              </a:lnSpc>
            </a:pPr>
            <a:r>
              <a:rPr lang="en-US" sz="3999">
                <a:solidFill>
                  <a:srgbClr val="000000"/>
                </a:solidFill>
                <a:latin typeface="Rockstone"/>
              </a:rPr>
              <a:t>VISIÓN A FUTURO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840563" y="7595244"/>
            <a:ext cx="4078249" cy="3261140"/>
          </a:xfrm>
          <a:custGeom>
            <a:avLst/>
            <a:gdLst/>
            <a:ahLst/>
            <a:cxnLst/>
            <a:rect r="r" b="b" t="t" l="l"/>
            <a:pathLst>
              <a:path h="3261140" w="4078249">
                <a:moveTo>
                  <a:pt x="0" y="0"/>
                </a:moveTo>
                <a:lnTo>
                  <a:pt x="4078248" y="0"/>
                </a:lnTo>
                <a:lnTo>
                  <a:pt x="4078248" y="3261140"/>
                </a:lnTo>
                <a:lnTo>
                  <a:pt x="0" y="32611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954849" y="3289138"/>
            <a:ext cx="7631789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Expansiones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53991" y="4029912"/>
            <a:ext cx="7632647" cy="2685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Crear más scraping para guardar más guitarras de otras marcas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Se podrían añadir más instrumentos musicales al listado, así como bajos, banjos o guitarras acústicas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03396" y="3289138"/>
            <a:ext cx="7631789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Mejoras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02537" y="4029912"/>
            <a:ext cx="7632647" cy="2370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Añadir más filtros de búsqueda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Almacenar más datos de cada guitarra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Guardar en la base de datos interna las guitarras favoritas, no solo el id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6112586" y="-143506"/>
            <a:ext cx="6062828" cy="11829908"/>
          </a:xfrm>
          <a:custGeom>
            <a:avLst/>
            <a:gdLst/>
            <a:ahLst/>
            <a:cxnLst/>
            <a:rect r="r" b="b" t="t" l="l"/>
            <a:pathLst>
              <a:path h="11829908" w="6062828">
                <a:moveTo>
                  <a:pt x="0" y="0"/>
                </a:moveTo>
                <a:lnTo>
                  <a:pt x="6062828" y="0"/>
                </a:lnTo>
                <a:lnTo>
                  <a:pt x="6062828" y="11829909"/>
                </a:lnTo>
                <a:lnTo>
                  <a:pt x="0" y="118299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59130">
            <a:off x="13691537" y="2665116"/>
            <a:ext cx="2594538" cy="6821754"/>
          </a:xfrm>
          <a:custGeom>
            <a:avLst/>
            <a:gdLst/>
            <a:ahLst/>
            <a:cxnLst/>
            <a:rect r="r" b="b" t="t" l="l"/>
            <a:pathLst>
              <a:path h="6821754" w="2594538">
                <a:moveTo>
                  <a:pt x="0" y="0"/>
                </a:moveTo>
                <a:lnTo>
                  <a:pt x="2594538" y="0"/>
                </a:lnTo>
                <a:lnTo>
                  <a:pt x="2594538" y="6821754"/>
                </a:lnTo>
                <a:lnTo>
                  <a:pt x="0" y="68217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057399" y="1707641"/>
            <a:ext cx="1373705" cy="3897208"/>
          </a:xfrm>
          <a:custGeom>
            <a:avLst/>
            <a:gdLst/>
            <a:ahLst/>
            <a:cxnLst/>
            <a:rect r="r" b="b" t="t" l="l"/>
            <a:pathLst>
              <a:path h="3897208" w="1373705">
                <a:moveTo>
                  <a:pt x="0" y="0"/>
                </a:moveTo>
                <a:lnTo>
                  <a:pt x="1373705" y="0"/>
                </a:lnTo>
                <a:lnTo>
                  <a:pt x="1373705" y="3897209"/>
                </a:lnTo>
                <a:lnTo>
                  <a:pt x="0" y="38972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47223" y="3208073"/>
            <a:ext cx="4793554" cy="4793554"/>
          </a:xfrm>
          <a:custGeom>
            <a:avLst/>
            <a:gdLst/>
            <a:ahLst/>
            <a:cxnLst/>
            <a:rect r="r" b="b" t="t" l="l"/>
            <a:pathLst>
              <a:path h="4793554" w="4793554">
                <a:moveTo>
                  <a:pt x="0" y="0"/>
                </a:moveTo>
                <a:lnTo>
                  <a:pt x="4793554" y="0"/>
                </a:lnTo>
                <a:lnTo>
                  <a:pt x="4793554" y="4793554"/>
                </a:lnTo>
                <a:lnTo>
                  <a:pt x="0" y="479355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653174" y="879164"/>
            <a:ext cx="4981651" cy="1473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99"/>
              </a:lnSpc>
            </a:pPr>
            <a:r>
              <a:rPr lang="en-US" sz="9999">
                <a:solidFill>
                  <a:srgbClr val="000000"/>
                </a:solidFill>
                <a:latin typeface="Rockstone"/>
              </a:rPr>
              <a:t>FIN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2971887" y="2903836"/>
            <a:ext cx="11343584" cy="3870998"/>
          </a:xfrm>
          <a:custGeom>
            <a:avLst/>
            <a:gdLst/>
            <a:ahLst/>
            <a:cxnLst/>
            <a:rect r="r" b="b" t="t" l="l"/>
            <a:pathLst>
              <a:path h="3870998" w="11343584">
                <a:moveTo>
                  <a:pt x="0" y="0"/>
                </a:moveTo>
                <a:lnTo>
                  <a:pt x="11343584" y="0"/>
                </a:lnTo>
                <a:lnTo>
                  <a:pt x="11343584" y="3870998"/>
                </a:lnTo>
                <a:lnTo>
                  <a:pt x="0" y="38709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400000">
            <a:off x="-6384852" y="3249093"/>
            <a:ext cx="11343584" cy="3870998"/>
          </a:xfrm>
          <a:custGeom>
            <a:avLst/>
            <a:gdLst/>
            <a:ahLst/>
            <a:cxnLst/>
            <a:rect r="r" b="b" t="t" l="l"/>
            <a:pathLst>
              <a:path h="3870998" w="11343584">
                <a:moveTo>
                  <a:pt x="0" y="0"/>
                </a:moveTo>
                <a:lnTo>
                  <a:pt x="11343584" y="0"/>
                </a:lnTo>
                <a:lnTo>
                  <a:pt x="11343584" y="3870998"/>
                </a:lnTo>
                <a:lnTo>
                  <a:pt x="0" y="38709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983317" y="5950508"/>
            <a:ext cx="5599226" cy="2701627"/>
          </a:xfrm>
          <a:custGeom>
            <a:avLst/>
            <a:gdLst/>
            <a:ahLst/>
            <a:cxnLst/>
            <a:rect r="r" b="b" t="t" l="l"/>
            <a:pathLst>
              <a:path h="2701627" w="5599226">
                <a:moveTo>
                  <a:pt x="0" y="0"/>
                </a:moveTo>
                <a:lnTo>
                  <a:pt x="5599226" y="0"/>
                </a:lnTo>
                <a:lnTo>
                  <a:pt x="5599226" y="2701627"/>
                </a:lnTo>
                <a:lnTo>
                  <a:pt x="0" y="27016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162151" y="2169738"/>
            <a:ext cx="12757881" cy="7388848"/>
          </a:xfrm>
          <a:custGeom>
            <a:avLst/>
            <a:gdLst/>
            <a:ahLst/>
            <a:cxnLst/>
            <a:rect r="r" b="b" t="t" l="l"/>
            <a:pathLst>
              <a:path h="7388848" w="12757881">
                <a:moveTo>
                  <a:pt x="0" y="0"/>
                </a:moveTo>
                <a:lnTo>
                  <a:pt x="12757881" y="0"/>
                </a:lnTo>
                <a:lnTo>
                  <a:pt x="12757881" y="7388847"/>
                </a:lnTo>
                <a:lnTo>
                  <a:pt x="0" y="73888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048721" y="882043"/>
            <a:ext cx="7712307" cy="1679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31"/>
              </a:lnSpc>
            </a:pPr>
            <a:r>
              <a:rPr lang="en-US" sz="11416">
                <a:solidFill>
                  <a:srgbClr val="000000"/>
                </a:solidFill>
                <a:latin typeface="Rockstone"/>
              </a:rPr>
              <a:t>TECNOLOGÍAS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840563" y="7595244"/>
            <a:ext cx="4078249" cy="3261140"/>
          </a:xfrm>
          <a:custGeom>
            <a:avLst/>
            <a:gdLst/>
            <a:ahLst/>
            <a:cxnLst/>
            <a:rect r="r" b="b" t="t" l="l"/>
            <a:pathLst>
              <a:path h="3261140" w="4078249">
                <a:moveTo>
                  <a:pt x="0" y="0"/>
                </a:moveTo>
                <a:lnTo>
                  <a:pt x="4078248" y="0"/>
                </a:lnTo>
                <a:lnTo>
                  <a:pt x="4078248" y="3261140"/>
                </a:lnTo>
                <a:lnTo>
                  <a:pt x="0" y="32611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0532" y="0"/>
            <a:ext cx="6671173" cy="2493351"/>
          </a:xfrm>
          <a:custGeom>
            <a:avLst/>
            <a:gdLst/>
            <a:ahLst/>
            <a:cxnLst/>
            <a:rect r="r" b="b" t="t" l="l"/>
            <a:pathLst>
              <a:path h="2493351" w="6671173">
                <a:moveTo>
                  <a:pt x="0" y="0"/>
                </a:moveTo>
                <a:lnTo>
                  <a:pt x="6671172" y="0"/>
                </a:lnTo>
                <a:lnTo>
                  <a:pt x="6671172" y="2493351"/>
                </a:lnTo>
                <a:lnTo>
                  <a:pt x="0" y="2493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38225"/>
            <a:ext cx="4981651" cy="59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9"/>
              </a:lnSpc>
            </a:pPr>
            <a:r>
              <a:rPr lang="en-US" sz="3999">
                <a:solidFill>
                  <a:srgbClr val="000000"/>
                </a:solidFill>
                <a:latin typeface="Rockstone"/>
              </a:rPr>
              <a:t>BASE DE DATOS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23934" y="4333711"/>
            <a:ext cx="5193516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guitarra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3934" y="4869854"/>
            <a:ext cx="5193516" cy="980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Tabla donde almacenar los datos de las guitarras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3840563" y="7595244"/>
            <a:ext cx="4078249" cy="3261140"/>
          </a:xfrm>
          <a:custGeom>
            <a:avLst/>
            <a:gdLst/>
            <a:ahLst/>
            <a:cxnLst/>
            <a:rect r="r" b="b" t="t" l="l"/>
            <a:pathLst>
              <a:path h="3261140" w="4078249">
                <a:moveTo>
                  <a:pt x="0" y="0"/>
                </a:moveTo>
                <a:lnTo>
                  <a:pt x="4078248" y="0"/>
                </a:lnTo>
                <a:lnTo>
                  <a:pt x="4078248" y="3261140"/>
                </a:lnTo>
                <a:lnTo>
                  <a:pt x="0" y="32611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548408" y="4333711"/>
            <a:ext cx="5193516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marca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548408" y="4869854"/>
            <a:ext cx="5193516" cy="980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Tabla donde almacenar los datos de las marcas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70550" y="4333711"/>
            <a:ext cx="5193516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insertaIfNotExists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170550" y="4869854"/>
            <a:ext cx="5193516" cy="1485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Procedimiento para guardar una guitarra si no existe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0532" y="233120"/>
            <a:ext cx="6671173" cy="2493351"/>
          </a:xfrm>
          <a:custGeom>
            <a:avLst/>
            <a:gdLst/>
            <a:ahLst/>
            <a:cxnLst/>
            <a:rect r="r" b="b" t="t" l="l"/>
            <a:pathLst>
              <a:path h="2493351" w="6671173">
                <a:moveTo>
                  <a:pt x="0" y="0"/>
                </a:moveTo>
                <a:lnTo>
                  <a:pt x="6671172" y="0"/>
                </a:lnTo>
                <a:lnTo>
                  <a:pt x="6671172" y="2493351"/>
                </a:lnTo>
                <a:lnTo>
                  <a:pt x="0" y="2493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185156"/>
            <a:ext cx="4981651" cy="59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9"/>
              </a:lnSpc>
            </a:pPr>
            <a:r>
              <a:rPr lang="en-US" sz="3999">
                <a:solidFill>
                  <a:srgbClr val="000000"/>
                </a:solidFill>
                <a:latin typeface="Rockstone"/>
              </a:rPr>
              <a:t>SCRAP PYTHON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5400000">
            <a:off x="13273833" y="2890111"/>
            <a:ext cx="11343584" cy="3870998"/>
          </a:xfrm>
          <a:custGeom>
            <a:avLst/>
            <a:gdLst/>
            <a:ahLst/>
            <a:cxnLst/>
            <a:rect r="r" b="b" t="t" l="l"/>
            <a:pathLst>
              <a:path h="3870998" w="11343584">
                <a:moveTo>
                  <a:pt x="0" y="0"/>
                </a:moveTo>
                <a:lnTo>
                  <a:pt x="11343584" y="0"/>
                </a:lnTo>
                <a:lnTo>
                  <a:pt x="11343584" y="3870998"/>
                </a:lnTo>
                <a:lnTo>
                  <a:pt x="0" y="38709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840563" y="7595244"/>
            <a:ext cx="4078249" cy="3261140"/>
          </a:xfrm>
          <a:custGeom>
            <a:avLst/>
            <a:gdLst/>
            <a:ahLst/>
            <a:cxnLst/>
            <a:rect r="r" b="b" t="t" l="l"/>
            <a:pathLst>
              <a:path h="3261140" w="4078249">
                <a:moveTo>
                  <a:pt x="0" y="0"/>
                </a:moveTo>
                <a:lnTo>
                  <a:pt x="4078248" y="0"/>
                </a:lnTo>
                <a:lnTo>
                  <a:pt x="4078248" y="3261140"/>
                </a:lnTo>
                <a:lnTo>
                  <a:pt x="0" y="32611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735005" y="3945447"/>
            <a:ext cx="5193516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MarcaGuitarra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735005" y="4481589"/>
            <a:ext cx="5193516" cy="1989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Clase que recibe datos de la página web y recopila anuncios para dárselos a la clase Worker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59479" y="3945447"/>
            <a:ext cx="5193516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Worker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59479" y="4481589"/>
            <a:ext cx="5193516" cy="1989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Clase que hereda de thread para lanzar hilos y recopilar información de cada guitarra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0532" y="233120"/>
            <a:ext cx="6671173" cy="2493351"/>
          </a:xfrm>
          <a:custGeom>
            <a:avLst/>
            <a:gdLst/>
            <a:ahLst/>
            <a:cxnLst/>
            <a:rect r="r" b="b" t="t" l="l"/>
            <a:pathLst>
              <a:path h="2493351" w="6671173">
                <a:moveTo>
                  <a:pt x="0" y="0"/>
                </a:moveTo>
                <a:lnTo>
                  <a:pt x="6671172" y="0"/>
                </a:lnTo>
                <a:lnTo>
                  <a:pt x="6671172" y="2493351"/>
                </a:lnTo>
                <a:lnTo>
                  <a:pt x="0" y="2493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4218604" y="-143513"/>
            <a:ext cx="4254023" cy="4114800"/>
          </a:xfrm>
          <a:custGeom>
            <a:avLst/>
            <a:gdLst/>
            <a:ahLst/>
            <a:cxnLst/>
            <a:rect r="r" b="b" t="t" l="l"/>
            <a:pathLst>
              <a:path h="4114800" w="4254023">
                <a:moveTo>
                  <a:pt x="4254022" y="0"/>
                </a:moveTo>
                <a:lnTo>
                  <a:pt x="0" y="0"/>
                </a:lnTo>
                <a:lnTo>
                  <a:pt x="0" y="4114800"/>
                </a:lnTo>
                <a:lnTo>
                  <a:pt x="4254022" y="4114800"/>
                </a:lnTo>
                <a:lnTo>
                  <a:pt x="4254022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-105350" y="6498283"/>
            <a:ext cx="2727346" cy="3906355"/>
          </a:xfrm>
          <a:custGeom>
            <a:avLst/>
            <a:gdLst/>
            <a:ahLst/>
            <a:cxnLst/>
            <a:rect r="r" b="b" t="t" l="l"/>
            <a:pathLst>
              <a:path h="3906355" w="2727346">
                <a:moveTo>
                  <a:pt x="0" y="3906355"/>
                </a:moveTo>
                <a:lnTo>
                  <a:pt x="2727346" y="3906355"/>
                </a:lnTo>
                <a:lnTo>
                  <a:pt x="2727346" y="0"/>
                </a:lnTo>
                <a:lnTo>
                  <a:pt x="0" y="0"/>
                </a:lnTo>
                <a:lnTo>
                  <a:pt x="0" y="3906355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185156"/>
            <a:ext cx="4981651" cy="59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9"/>
              </a:lnSpc>
            </a:pPr>
            <a:r>
              <a:rPr lang="en-US" sz="3999">
                <a:solidFill>
                  <a:srgbClr val="000000"/>
                </a:solidFill>
                <a:latin typeface="Rockstone"/>
              </a:rPr>
              <a:t>API .NET CORE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076252" y="2821721"/>
            <a:ext cx="5193516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GuitarListController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076252" y="3357864"/>
            <a:ext cx="5193516" cy="1485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Controller que devuelve un listado de guitarras en formato json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20750" y="2821721"/>
            <a:ext cx="5193516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GuitarGetController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20750" y="3357864"/>
            <a:ext cx="5193516" cy="1485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Controller que devuelve los datos de una guitarra en formato json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076252" y="5925388"/>
            <a:ext cx="5193516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BrandGetController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076252" y="6461531"/>
            <a:ext cx="5193516" cy="1485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Controller que devuelve el listado de marcas existentes en formato json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020750" y="5925388"/>
            <a:ext cx="5193516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PriceGetController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020750" y="6461531"/>
            <a:ext cx="5193516" cy="1485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Controller que devuelve el precio máximo y mínimo en formato json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3840563" y="7595244"/>
            <a:ext cx="4078249" cy="3261140"/>
          </a:xfrm>
          <a:custGeom>
            <a:avLst/>
            <a:gdLst/>
            <a:ahLst/>
            <a:cxnLst/>
            <a:rect r="r" b="b" t="t" l="l"/>
            <a:pathLst>
              <a:path h="3261140" w="4078249">
                <a:moveTo>
                  <a:pt x="0" y="0"/>
                </a:moveTo>
                <a:lnTo>
                  <a:pt x="4078248" y="0"/>
                </a:lnTo>
                <a:lnTo>
                  <a:pt x="4078248" y="3261140"/>
                </a:lnTo>
                <a:lnTo>
                  <a:pt x="0" y="326114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0532" y="233120"/>
            <a:ext cx="6671173" cy="2493351"/>
          </a:xfrm>
          <a:custGeom>
            <a:avLst/>
            <a:gdLst/>
            <a:ahLst/>
            <a:cxnLst/>
            <a:rect r="r" b="b" t="t" l="l"/>
            <a:pathLst>
              <a:path h="2493351" w="6671173">
                <a:moveTo>
                  <a:pt x="0" y="0"/>
                </a:moveTo>
                <a:lnTo>
                  <a:pt x="6671172" y="0"/>
                </a:lnTo>
                <a:lnTo>
                  <a:pt x="6671172" y="2493351"/>
                </a:lnTo>
                <a:lnTo>
                  <a:pt x="0" y="2493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51636" y="2638589"/>
            <a:ext cx="3305569" cy="6619711"/>
          </a:xfrm>
          <a:custGeom>
            <a:avLst/>
            <a:gdLst/>
            <a:ahLst/>
            <a:cxnLst/>
            <a:rect r="r" b="b" t="t" l="l"/>
            <a:pathLst>
              <a:path h="6619711" w="3305569">
                <a:moveTo>
                  <a:pt x="0" y="0"/>
                </a:moveTo>
                <a:lnTo>
                  <a:pt x="3305569" y="0"/>
                </a:lnTo>
                <a:lnTo>
                  <a:pt x="3305569" y="6619711"/>
                </a:lnTo>
                <a:lnTo>
                  <a:pt x="0" y="66197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694" r="0" b="-627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185156"/>
            <a:ext cx="4981651" cy="59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9"/>
              </a:lnSpc>
            </a:pPr>
            <a:r>
              <a:rPr lang="en-US" sz="3999">
                <a:solidFill>
                  <a:srgbClr val="000000"/>
                </a:solidFill>
                <a:latin typeface="Rockstone"/>
              </a:rPr>
              <a:t>APLICACIÓN ANDROID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3934" y="3173800"/>
            <a:ext cx="10206310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Menú Principal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4526363" y="-182590"/>
            <a:ext cx="4078249" cy="3261140"/>
          </a:xfrm>
          <a:custGeom>
            <a:avLst/>
            <a:gdLst/>
            <a:ahLst/>
            <a:cxnLst/>
            <a:rect r="r" b="b" t="t" l="l"/>
            <a:pathLst>
              <a:path h="3261140" w="4078249">
                <a:moveTo>
                  <a:pt x="0" y="0"/>
                </a:moveTo>
                <a:lnTo>
                  <a:pt x="4078248" y="0"/>
                </a:lnTo>
                <a:lnTo>
                  <a:pt x="4078248" y="3261140"/>
                </a:lnTo>
                <a:lnTo>
                  <a:pt x="0" y="32611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22767" y="3914574"/>
            <a:ext cx="10207476" cy="1485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Al iniciar la aplicación saldrá esta pantalla, donde se podrá elegir el tipo de forma deseada para listar. Hay un total de 6 formas a elegir: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50484" y="5675904"/>
            <a:ext cx="5193516" cy="2999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• Stratocaster </a:t>
            </a:r>
          </a:p>
          <a:p>
            <a:pPr algn="l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• Telecaster </a:t>
            </a:r>
          </a:p>
          <a:p>
            <a:pPr algn="l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• Double Cut </a:t>
            </a:r>
          </a:p>
          <a:p>
            <a:pPr algn="l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• Single Cut </a:t>
            </a:r>
          </a:p>
          <a:p>
            <a:pPr algn="l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• Otras Formas </a:t>
            </a:r>
          </a:p>
          <a:p>
            <a:pPr algn="l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• Todas las Guitarras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0532" y="233120"/>
            <a:ext cx="6671173" cy="2493351"/>
          </a:xfrm>
          <a:custGeom>
            <a:avLst/>
            <a:gdLst/>
            <a:ahLst/>
            <a:cxnLst/>
            <a:rect r="r" b="b" t="t" l="l"/>
            <a:pathLst>
              <a:path h="2493351" w="6671173">
                <a:moveTo>
                  <a:pt x="0" y="0"/>
                </a:moveTo>
                <a:lnTo>
                  <a:pt x="6671172" y="0"/>
                </a:lnTo>
                <a:lnTo>
                  <a:pt x="6671172" y="2493351"/>
                </a:lnTo>
                <a:lnTo>
                  <a:pt x="0" y="2493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185156"/>
            <a:ext cx="4981651" cy="59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9"/>
              </a:lnSpc>
            </a:pPr>
            <a:r>
              <a:rPr lang="en-US" sz="3999">
                <a:solidFill>
                  <a:srgbClr val="000000"/>
                </a:solidFill>
                <a:latin typeface="Rockstone"/>
              </a:rPr>
              <a:t>APLICACIÓN ANDROID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526363" y="-182590"/>
            <a:ext cx="4078249" cy="3261140"/>
          </a:xfrm>
          <a:custGeom>
            <a:avLst/>
            <a:gdLst/>
            <a:ahLst/>
            <a:cxnLst/>
            <a:rect r="r" b="b" t="t" l="l"/>
            <a:pathLst>
              <a:path h="3261140" w="4078249">
                <a:moveTo>
                  <a:pt x="0" y="0"/>
                </a:moveTo>
                <a:lnTo>
                  <a:pt x="4078248" y="0"/>
                </a:lnTo>
                <a:lnTo>
                  <a:pt x="4078248" y="3261140"/>
                </a:lnTo>
                <a:lnTo>
                  <a:pt x="0" y="32611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851636" y="2638589"/>
            <a:ext cx="3305569" cy="6619711"/>
          </a:xfrm>
          <a:custGeom>
            <a:avLst/>
            <a:gdLst/>
            <a:ahLst/>
            <a:cxnLst/>
            <a:rect r="r" b="b" t="t" l="l"/>
            <a:pathLst>
              <a:path h="6619711" w="3305569">
                <a:moveTo>
                  <a:pt x="0" y="0"/>
                </a:moveTo>
                <a:lnTo>
                  <a:pt x="3305569" y="0"/>
                </a:lnTo>
                <a:lnTo>
                  <a:pt x="3305569" y="6619711"/>
                </a:lnTo>
                <a:lnTo>
                  <a:pt x="0" y="66197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694" r="0" b="-6272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834738" y="2638589"/>
            <a:ext cx="3322467" cy="6619711"/>
          </a:xfrm>
          <a:custGeom>
            <a:avLst/>
            <a:gdLst/>
            <a:ahLst/>
            <a:cxnLst/>
            <a:rect r="r" b="b" t="t" l="l"/>
            <a:pathLst>
              <a:path h="6619711" w="3322467">
                <a:moveTo>
                  <a:pt x="0" y="0"/>
                </a:moveTo>
                <a:lnTo>
                  <a:pt x="3322467" y="0"/>
                </a:lnTo>
                <a:lnTo>
                  <a:pt x="3322467" y="6619711"/>
                </a:lnTo>
                <a:lnTo>
                  <a:pt x="0" y="66197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980" r="0" b="-6553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23934" y="3173800"/>
            <a:ext cx="10373950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Listado de Guitarras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2767" y="3914574"/>
            <a:ext cx="10375116" cy="5085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Al seleccionar una forma, aparecerá el listado que ofrece la API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Se puede filtrar por marca, trémolo, número de cuerdas y precio además de ordenar por marca y precio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Al pulsar sobre una guitarra, se podrá acceder a los detalles de la misma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Si no existen guitarras con los filtros introducidos aparecerá un mensaje indicándolo y si no hay conexión a internet mostrará un mensaje de error distinto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0532" y="233120"/>
            <a:ext cx="6671173" cy="2493351"/>
          </a:xfrm>
          <a:custGeom>
            <a:avLst/>
            <a:gdLst/>
            <a:ahLst/>
            <a:cxnLst/>
            <a:rect r="r" b="b" t="t" l="l"/>
            <a:pathLst>
              <a:path h="2493351" w="6671173">
                <a:moveTo>
                  <a:pt x="0" y="0"/>
                </a:moveTo>
                <a:lnTo>
                  <a:pt x="6671172" y="0"/>
                </a:lnTo>
                <a:lnTo>
                  <a:pt x="6671172" y="2493351"/>
                </a:lnTo>
                <a:lnTo>
                  <a:pt x="0" y="2493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34738" y="2638589"/>
            <a:ext cx="3298289" cy="6619711"/>
          </a:xfrm>
          <a:custGeom>
            <a:avLst/>
            <a:gdLst/>
            <a:ahLst/>
            <a:cxnLst/>
            <a:rect r="r" b="b" t="t" l="l"/>
            <a:pathLst>
              <a:path h="6619711" w="3298289">
                <a:moveTo>
                  <a:pt x="0" y="0"/>
                </a:moveTo>
                <a:lnTo>
                  <a:pt x="3298289" y="0"/>
                </a:lnTo>
                <a:lnTo>
                  <a:pt x="3298289" y="6619711"/>
                </a:lnTo>
                <a:lnTo>
                  <a:pt x="0" y="66197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376" r="0" b="-6346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185156"/>
            <a:ext cx="4981651" cy="59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9"/>
              </a:lnSpc>
            </a:pPr>
            <a:r>
              <a:rPr lang="en-US" sz="3999">
                <a:solidFill>
                  <a:srgbClr val="000000"/>
                </a:solidFill>
                <a:latin typeface="Rockstone"/>
              </a:rPr>
              <a:t>APLICACIÓN ANDROID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526363" y="-182590"/>
            <a:ext cx="4078249" cy="3261140"/>
          </a:xfrm>
          <a:custGeom>
            <a:avLst/>
            <a:gdLst/>
            <a:ahLst/>
            <a:cxnLst/>
            <a:rect r="r" b="b" t="t" l="l"/>
            <a:pathLst>
              <a:path h="3261140" w="4078249">
                <a:moveTo>
                  <a:pt x="0" y="0"/>
                </a:moveTo>
                <a:lnTo>
                  <a:pt x="4078248" y="0"/>
                </a:lnTo>
                <a:lnTo>
                  <a:pt x="4078248" y="3261140"/>
                </a:lnTo>
                <a:lnTo>
                  <a:pt x="0" y="32611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3934" y="3173800"/>
            <a:ext cx="10373950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Guitarras Favoritas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2767" y="3914574"/>
            <a:ext cx="10375116" cy="4390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Al entrar a esta interfaz se llamará a la base de datos interna del móvil para obtener un listado de ids de guitarra almacenados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Si hay ids guardados, se hará una llamada a la API para sacar los datos de las guitarras con esos ids 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Si no hay guitarras guardadas como favoritos aparecerá un mensaje indicándolo y si no hay conexión a internet mostrará un mensaje de error distinto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9037" t="0" r="-903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0532" y="233120"/>
            <a:ext cx="6671173" cy="2493351"/>
          </a:xfrm>
          <a:custGeom>
            <a:avLst/>
            <a:gdLst/>
            <a:ahLst/>
            <a:cxnLst/>
            <a:rect r="r" b="b" t="t" l="l"/>
            <a:pathLst>
              <a:path h="2493351" w="6671173">
                <a:moveTo>
                  <a:pt x="0" y="0"/>
                </a:moveTo>
                <a:lnTo>
                  <a:pt x="6671172" y="0"/>
                </a:lnTo>
                <a:lnTo>
                  <a:pt x="6671172" y="2493351"/>
                </a:lnTo>
                <a:lnTo>
                  <a:pt x="0" y="2493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185156"/>
            <a:ext cx="4981651" cy="59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9"/>
              </a:lnSpc>
            </a:pPr>
            <a:r>
              <a:rPr lang="en-US" sz="3999">
                <a:solidFill>
                  <a:srgbClr val="000000"/>
                </a:solidFill>
                <a:latin typeface="Rockstone"/>
              </a:rPr>
              <a:t>APLICACIÓN ANDROID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526363" y="-182590"/>
            <a:ext cx="4078249" cy="3261140"/>
          </a:xfrm>
          <a:custGeom>
            <a:avLst/>
            <a:gdLst/>
            <a:ahLst/>
            <a:cxnLst/>
            <a:rect r="r" b="b" t="t" l="l"/>
            <a:pathLst>
              <a:path h="3261140" w="4078249">
                <a:moveTo>
                  <a:pt x="0" y="0"/>
                </a:moveTo>
                <a:lnTo>
                  <a:pt x="4078248" y="0"/>
                </a:lnTo>
                <a:lnTo>
                  <a:pt x="4078248" y="3261140"/>
                </a:lnTo>
                <a:lnTo>
                  <a:pt x="0" y="32611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834738" y="2638589"/>
            <a:ext cx="3298289" cy="6619711"/>
          </a:xfrm>
          <a:custGeom>
            <a:avLst/>
            <a:gdLst/>
            <a:ahLst/>
            <a:cxnLst/>
            <a:rect r="r" b="b" t="t" l="l"/>
            <a:pathLst>
              <a:path h="6619711" w="3298289">
                <a:moveTo>
                  <a:pt x="0" y="0"/>
                </a:moveTo>
                <a:lnTo>
                  <a:pt x="3298289" y="0"/>
                </a:lnTo>
                <a:lnTo>
                  <a:pt x="3298289" y="6619711"/>
                </a:lnTo>
                <a:lnTo>
                  <a:pt x="0" y="66197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376" r="0" b="-6346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3934" y="3173800"/>
            <a:ext cx="10373950" cy="46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3"/>
              </a:lnSpc>
            </a:pPr>
            <a:r>
              <a:rPr lang="en-US" sz="3684">
                <a:solidFill>
                  <a:srgbClr val="000000"/>
                </a:solidFill>
                <a:latin typeface="League Spartan"/>
              </a:rPr>
              <a:t>Buscador de Guitarras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2767" y="3914574"/>
            <a:ext cx="10375116" cy="2180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Se podrá introducir la marca o modelo en el buscador y aparecerán todas las coincidencias</a:t>
            </a:r>
          </a:p>
          <a:p>
            <a:pPr algn="ctr">
              <a:lnSpc>
                <a:spcPts val="1509"/>
              </a:lnSpc>
            </a:pPr>
          </a:p>
          <a:p>
            <a:pPr algn="ctr">
              <a:lnSpc>
                <a:spcPts val="4049"/>
              </a:lnSpc>
            </a:pPr>
            <a:r>
              <a:rPr lang="en-US" sz="2681" spc="56">
                <a:solidFill>
                  <a:srgbClr val="000000"/>
                </a:solidFill>
                <a:latin typeface="League Spartan"/>
              </a:rPr>
              <a:t>Los resultados se basan en coincidencia con marca y modelo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2834738" y="2638589"/>
            <a:ext cx="3298289" cy="6619711"/>
          </a:xfrm>
          <a:custGeom>
            <a:avLst/>
            <a:gdLst/>
            <a:ahLst/>
            <a:cxnLst/>
            <a:rect r="r" b="b" t="t" l="l"/>
            <a:pathLst>
              <a:path h="6619711" w="3298289">
                <a:moveTo>
                  <a:pt x="0" y="0"/>
                </a:moveTo>
                <a:lnTo>
                  <a:pt x="3298289" y="0"/>
                </a:lnTo>
                <a:lnTo>
                  <a:pt x="3298289" y="6619711"/>
                </a:lnTo>
                <a:lnTo>
                  <a:pt x="0" y="66197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376" r="0" b="-6346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DAGIguevNNY</dc:identifier>
  <dcterms:modified xsi:type="dcterms:W3CDTF">2011-08-01T06:04:30Z</dcterms:modified>
  <cp:revision>1</cp:revision>
  <dc:title>Presentación Música heavy metal Fotografía Blanco y negro</dc:title>
</cp:coreProperties>
</file>

<file path=docProps/thumbnail.jpeg>
</file>